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72185F-1B17-6303-E9F3-2B32F791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6149F4-0AFB-0D36-16C7-AEB20D490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8ECB0-512B-60FB-26FD-EAFE8ABE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56870E-C563-650C-61DF-F4131ABE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1B93EB-6EEE-C11C-AA73-24041D96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4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C3017-497B-0CA8-911C-B5269AF1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F93179-5907-8E1C-1D1B-BE08A1AAB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121180-063C-ED09-9F2F-4DDDE149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0D153F-434F-34A5-1A84-9B28A3C6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697FAD-6A8F-714D-D130-60878AC1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09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24C667A-20E9-4182-FE94-B43546C1A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788B16B-5FF0-5E2D-AB1E-0E9ABA540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67260F-9F10-A325-DE69-A2B9A0B1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093E7B-FBD7-E955-FF3C-897EC306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A89511-AEA3-913E-FEBE-0FB3BACB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17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93782-A6E5-6890-2333-7BE9C946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439F9-CCE5-A755-6E50-5255CD595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987C56-9978-4CE9-E330-7B4368E9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414675-5C61-BD76-7320-BB35720D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9D64A5-38C7-3767-2711-94113420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8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4CA67-0129-F2AE-A5B4-6177C638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CF1695-1E2B-E206-BE93-235487282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C9CB75-C617-A45E-ADF9-5CE4E966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63D225-CC6B-BA51-8C12-F1087635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9C770A-B8F8-8B48-EDE1-8A97E402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4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58FC04-BB9A-2055-1146-3809964C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91D893-68C0-90D1-39EA-31156D94C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768244-C75B-0A55-C53F-66FFB7F0F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FE9BA2-82F4-6AE1-6962-F3C3911D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8350C4-5F39-BBCB-023E-ACE02E33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35F544-5FD0-7883-8846-75679569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45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2F7EB-03DE-7251-7984-56B77421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1C6004-CB1A-244C-D8D4-D315F5437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3B5F18-CF35-6CBB-2D75-8EC61F34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C1A64AF-48C7-49D5-D8FF-4490B7DAC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2B48468-9058-A3BD-B37B-4E1556D9A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0BC47D3-51E1-7459-5DE7-517A610C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BA12306-FE49-1A50-A73A-9A8309A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9AC5EEA-0F71-4A27-7A77-08A8DA29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5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24262-0AAF-BFB9-36B2-24619794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3890DB-DB7F-35C3-C97B-99E1C46D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C5DB2B0-4B6A-2688-1450-D1BF1746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AA60AF-43CC-D2F7-8105-A81D4D5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75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ACBD50-5277-52F6-CE99-40D479D6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3FF34C9-B515-ADF0-EB07-42520242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F6675C-A6B8-94A9-A677-44C2DBC4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68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0CBC98-25B3-868B-7486-B325BB16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07BCCE-5EAB-B9FB-F2FB-D21C1720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08F18A-4589-EB64-1D72-E5956D86F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818C0D-2F53-C1FB-5837-805A9761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4CD9E7-561B-DF4B-632F-C2D8A8D1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3D4A06-0045-3EED-DE55-AFEB7EA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9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9D0DC0-79E4-5AF9-FA0F-21590C7C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740982A-1AC9-0E37-9DA0-DDD3552AD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5DD878-C4E9-CFCB-B694-A00B36CD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7555CE-4899-94EB-CDCE-36FC737C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ABAEF0-1EE4-136D-FF49-734666AC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394003-21ED-113F-B40F-3B520600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01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83D1866-F2F9-D517-ED35-8F923ADB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E348CF-E0CB-EEDE-EF64-98C1AFC5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EB1071-B650-B219-529E-C732B2585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1A10-2BE9-4DB1-9D08-14BFAAD98AE1}" type="datetimeFigureOut">
              <a:rPr lang="pl-PL" smtClean="0"/>
              <a:t>2023.03.01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56391E-6210-7245-9457-9DACDF4E9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D8D3B0-E302-824F-D7F3-1ED6E2129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91AC-AAC6-4095-BB0B-284F91A72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9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E16810C-319A-9A0A-F5B6-46E7DA302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9" t="14009" r="59280" b="10614"/>
          <a:stretch/>
        </p:blipFill>
        <p:spPr bwMode="auto">
          <a:xfrm>
            <a:off x="1504950" y="313690"/>
            <a:ext cx="9182100" cy="6230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6436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Tarnowska</dc:creator>
  <cp:lastModifiedBy>Agnieszka Tarnowska</cp:lastModifiedBy>
  <cp:revision>1</cp:revision>
  <dcterms:created xsi:type="dcterms:W3CDTF">2023-03-01T13:52:04Z</dcterms:created>
  <dcterms:modified xsi:type="dcterms:W3CDTF">2023-03-01T13:52:15Z</dcterms:modified>
</cp:coreProperties>
</file>