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65" r:id="rId2"/>
    <p:sldId id="269" r:id="rId3"/>
    <p:sldId id="268" r:id="rId4"/>
    <p:sldId id="267" r:id="rId5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37" autoAdjust="0"/>
    <p:restoredTop sz="96395" autoAdjust="0"/>
  </p:normalViewPr>
  <p:slideViewPr>
    <p:cSldViewPr>
      <p:cViewPr varScale="1">
        <p:scale>
          <a:sx n="113" d="100"/>
          <a:sy n="113" d="100"/>
        </p:scale>
        <p:origin x="14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2021-06-03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2021-06-03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t>2021-06-03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t>2021-06-03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t>2021-06-03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t>2021-06-03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t>2021-06-03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t>2021-06-03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t>2021-06-03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t>2021-06-03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t>2021-06-03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t>2021-06-03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t>2021-06-03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t>2021-06-03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t>2021-06-03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2349501"/>
            <a:ext cx="7570787" cy="143954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800" i="1" dirty="0"/>
              <a:t>	                 </a:t>
            </a:r>
          </a:p>
          <a:p>
            <a:pPr algn="ctr" eaLnBrk="1" hangingPunct="1">
              <a:buNone/>
            </a:pPr>
            <a:r>
              <a:rPr lang="pl-PL" sz="2800" b="1" dirty="0"/>
              <a:t>Badanie ekspresji i regulacji enzymów metabolizujących leki i transporterów leków – aspekty farmakoterapeutyczne w niewydolności wątroby</a:t>
            </a:r>
            <a:r>
              <a:rPr lang="pl-PL" altLang="pl-PL" sz="28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1">
            <a:extLst>
              <a:ext uri="{FF2B5EF4-FFF2-40B4-BE49-F238E27FC236}">
                <a16:creationId xmlns:a16="http://schemas.microsoft.com/office/drawing/2014/main" id="{480F0432-0049-46AC-8C8A-C0BD1DDC6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E011016-1A9E-4BEF-A3AE-18CE6323EA28}"/>
              </a:ext>
            </a:extLst>
          </p:cNvPr>
          <p:cNvSpPr/>
          <p:nvPr/>
        </p:nvSpPr>
        <p:spPr>
          <a:xfrm>
            <a:off x="1331640" y="2564904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Do chwili obecnej nie opisano charakterystyki ilościowej i mechanizmów zaangażowanych w regulację enzymów i transporterów leków w stanach patologicznych wątroby w zależności od stopnia jej niewydolności. </a:t>
            </a: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Uzyskane wyniki umożliwią zdefiniowanie czynników związanych z transportem i metabolizmem leków, a tym samym poznanie czynników wpływających na bezpieczeństwo i skuteczność farmakoterapii. Otrzymane dane mogą również wykorzystane do opracowania modeli farmakokinetycznych mających ogólne zastosowanie do przewidywania losu leków w organizmie, tj. 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mogą być wykorzystane tworzenia modeli fizjologiczno-farmakokinetycznych (PBPK), ekstrapolacji </a:t>
            </a:r>
            <a:r>
              <a:rPr lang="pl-PL" sz="1600" i="1" dirty="0">
                <a:latin typeface="Times New Roman" panose="02020603050405020304" pitchFamily="18" charset="0"/>
                <a:ea typeface="Calibri" panose="020F0502020204030204" pitchFamily="34" charset="0"/>
              </a:rPr>
              <a:t>in vivo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wyników uzyskiwanych w czasie badań </a:t>
            </a:r>
            <a:r>
              <a:rPr lang="pl-PL" sz="1600" i="1" dirty="0">
                <a:latin typeface="Times New Roman" panose="02020603050405020304" pitchFamily="18" charset="0"/>
                <a:ea typeface="Calibri" panose="020F0502020204030204" pitchFamily="34" charset="0"/>
              </a:rPr>
              <a:t>in vitro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(IVIVE) lub też przewidywania interakcji leków</a:t>
            </a:r>
            <a:endParaRPr lang="pl-PL" sz="1600" dirty="0"/>
          </a:p>
        </p:txBody>
      </p:sp>
      <p:pic>
        <p:nvPicPr>
          <p:cNvPr id="1030" name="Picture 6" descr="Liver Clip Art">
            <a:extLst>
              <a:ext uri="{FF2B5EF4-FFF2-40B4-BE49-F238E27FC236}">
                <a16:creationId xmlns:a16="http://schemas.microsoft.com/office/drawing/2014/main" id="{A5C539A9-08F9-49C8-8CA5-B31EF0E14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09172"/>
            <a:ext cx="1639511" cy="11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12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1">
            <a:extLst>
              <a:ext uri="{FF2B5EF4-FFF2-40B4-BE49-F238E27FC236}">
                <a16:creationId xmlns:a16="http://schemas.microsoft.com/office/drawing/2014/main" id="{12244A30-CDD9-4D4B-9D64-0020DFD3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BAA145D0-D05B-4603-804F-50AF42F56210}"/>
              </a:ext>
            </a:extLst>
          </p:cNvPr>
          <p:cNvSpPr/>
          <p:nvPr/>
        </p:nvSpPr>
        <p:spPr>
          <a:xfrm>
            <a:off x="1261427" y="1772816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Opracowano metodykę oznaczania ilościowego białek enzymów metabolizujących leki (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Chromatogr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Technol Biomed Life Sci.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praca wysłana do recenzji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Opisano charakterystykę ilościową enzymów metabolizujących leki w wątrobach pochodzących od pacjentów z wirusowym zapaleniem wątroby typu C (HCV) w różnym stadium zaawansowania choroby. Stwierdzono, że poziomy białka kilku z badanych enzymów nie zmieniały się istotnie w przebiegu HCV, tj. CYP1A1, CYP2B6, CYP2C8, CYP2C9, CYP2D6 i CYP3A5. Wątroby klasy Child-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Pugh’a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-P) A charakteryzowały się znamiennie wyższą ekspresją UGT1A1. Zmniejszenie ilości białka CYP2C19, CYP2E1, CYP3A4, UGT1A3 i UGT2B7 obserwowano w klasie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 B. W stadium CH-P C zaobserwowano istotne zmniejszenie ekspresji jedynie CYP1A2 (rękopis w końcowym etapie przygotowania).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Wykazano istotnie niższą zawartość białka enzymów CYP1A1, CYP1A2, CYP2C8, CYP2C9, CYP3A4 i CYP3A5 wątrobach pacjentów z chorobą Wilsona (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jak również znamiennie zmniejszona ekspresję transporterów NTCP, OATP2B1, BSEP i MRP2 oraz istotny wzrost ilości transporterów P-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MRP4 (w porównaniu ze zdrową wątrobą) (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Pharmacol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Rep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praca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przyj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ę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do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druku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C4B56A6-F9CF-463F-806E-1D77C6FAFB05}"/>
              </a:ext>
            </a:extLst>
          </p:cNvPr>
          <p:cNvSpPr/>
          <p:nvPr/>
        </p:nvSpPr>
        <p:spPr>
          <a:xfrm>
            <a:off x="4606032" y="1108815"/>
            <a:ext cx="863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Wyniki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002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F60AC76D-FCB5-4183-9320-0B67E13CE462}"/>
              </a:ext>
            </a:extLst>
          </p:cNvPr>
          <p:cNvSpPr/>
          <p:nvPr/>
        </p:nvSpPr>
        <p:spPr>
          <a:xfrm>
            <a:off x="962844" y="2708920"/>
            <a:ext cx="78663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just">
              <a:spcAft>
                <a:spcPts val="0"/>
              </a:spcAft>
              <a:buAutoNum type="arabicPeriod"/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Szeląg-Pieniek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S., Oswald S., Post M.,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Łapczuk-Romańska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J.,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Droździk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Kurzawski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M. Hepatic drug-metabolizing enzymes and drug transporters in Wilson’s disease.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Pharmacol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Rep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przyj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ę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do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druku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 algn="just">
              <a:spcAft>
                <a:spcPts val="0"/>
              </a:spcAft>
              <a:buAutoNum type="arabicPeriod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Wenzel Ch., Busch D.,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Drozdzik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M., Oswald S. Mass spectrometry-based targeted proteomics method for the quantification of clinically relevant drug metabolizing enzymes in human specimens. J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Chromatogr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Technol Biomed Life Sci.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(wysłana do recenzji)</a:t>
            </a:r>
          </a:p>
          <a:p>
            <a:pPr marL="800100" indent="-342900" algn="just">
              <a:spcAft>
                <a:spcPts val="0"/>
              </a:spcAft>
              <a:buFontTx/>
              <a:buAutoNum type="arabicPeriod"/>
            </a:pP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Drozdzik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pl-PL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Lapczuk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J.,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Wenzel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Skalski Ł, Post M, Syczewska M., Kurzawski M., Oswald S.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abundance of drug metabolizing enzymes in patient hepatitis C livers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(rękopis w końcowej fazie opracowania)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 algn="just">
              <a:spcAft>
                <a:spcPts val="0"/>
              </a:spcAft>
              <a:buAutoNum type="arabicPeriod"/>
            </a:pP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DC0964A-E8D0-4D07-B7F6-437587AA129C}"/>
              </a:ext>
            </a:extLst>
          </p:cNvPr>
          <p:cNvSpPr/>
          <p:nvPr/>
        </p:nvSpPr>
        <p:spPr>
          <a:xfrm>
            <a:off x="4139952" y="1552531"/>
            <a:ext cx="1863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Wykaz publikacji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4493</TotalTime>
  <Words>585</Words>
  <Application>Microsoft Office PowerPoint</Application>
  <PresentationFormat>Pokaz na ekranie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Marek</cp:lastModifiedBy>
  <cp:revision>257</cp:revision>
  <cp:lastPrinted>2020-02-25T07:52:40Z</cp:lastPrinted>
  <dcterms:created xsi:type="dcterms:W3CDTF">2010-10-15T06:46:12Z</dcterms:created>
  <dcterms:modified xsi:type="dcterms:W3CDTF">2021-06-03T15:50:09Z</dcterms:modified>
</cp:coreProperties>
</file>