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9EDBB-1B7B-45F3-8D51-7888321996D6}" type="datetimeFigureOut">
              <a:rPr lang="pl-PL" smtClean="0"/>
              <a:t>02.02.2026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4BF91-3646-493B-A752-28B64B62633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38237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9EDBB-1B7B-45F3-8D51-7888321996D6}" type="datetimeFigureOut">
              <a:rPr lang="pl-PL" smtClean="0"/>
              <a:t>02.02.2026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4BF91-3646-493B-A752-28B64B62633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05978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9EDBB-1B7B-45F3-8D51-7888321996D6}" type="datetimeFigureOut">
              <a:rPr lang="pl-PL" smtClean="0"/>
              <a:t>02.02.2026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4BF91-3646-493B-A752-28B64B62633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1796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9EDBB-1B7B-45F3-8D51-7888321996D6}" type="datetimeFigureOut">
              <a:rPr lang="pl-PL" smtClean="0"/>
              <a:t>02.02.2026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4BF91-3646-493B-A752-28B64B62633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735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9EDBB-1B7B-45F3-8D51-7888321996D6}" type="datetimeFigureOut">
              <a:rPr lang="pl-PL" smtClean="0"/>
              <a:t>02.02.2026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4BF91-3646-493B-A752-28B64B62633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42811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9EDBB-1B7B-45F3-8D51-7888321996D6}" type="datetimeFigureOut">
              <a:rPr lang="pl-PL" smtClean="0"/>
              <a:t>02.02.2026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4BF91-3646-493B-A752-28B64B62633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3509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9EDBB-1B7B-45F3-8D51-7888321996D6}" type="datetimeFigureOut">
              <a:rPr lang="pl-PL" smtClean="0"/>
              <a:t>02.02.2026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4BF91-3646-493B-A752-28B64B62633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08300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9EDBB-1B7B-45F3-8D51-7888321996D6}" type="datetimeFigureOut">
              <a:rPr lang="pl-PL" smtClean="0"/>
              <a:t>02.02.2026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4BF91-3646-493B-A752-28B64B62633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5446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9EDBB-1B7B-45F3-8D51-7888321996D6}" type="datetimeFigureOut">
              <a:rPr lang="pl-PL" smtClean="0"/>
              <a:t>02.02.2026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4BF91-3646-493B-A752-28B64B62633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39524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9EDBB-1B7B-45F3-8D51-7888321996D6}" type="datetimeFigureOut">
              <a:rPr lang="pl-PL" smtClean="0"/>
              <a:t>02.02.2026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4BF91-3646-493B-A752-28B64B62633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5503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9EDBB-1B7B-45F3-8D51-7888321996D6}" type="datetimeFigureOut">
              <a:rPr lang="pl-PL" smtClean="0"/>
              <a:t>02.02.2026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4BF91-3646-493B-A752-28B64B62633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4970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9EDBB-1B7B-45F3-8D51-7888321996D6}" type="datetimeFigureOut">
              <a:rPr lang="pl-PL" smtClean="0"/>
              <a:t>02.02.2026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A4BF91-3646-493B-A752-28B64B62633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55127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443" y="274747"/>
            <a:ext cx="1389608" cy="1753071"/>
          </a:xfrm>
          <a:prstGeom prst="rect">
            <a:avLst/>
          </a:prstGeom>
          <a:noFill/>
        </p:spPr>
      </p:pic>
      <p:pic>
        <p:nvPicPr>
          <p:cNvPr id="5" name="Obraz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781" y="2617238"/>
            <a:ext cx="992159" cy="1432471"/>
          </a:xfrm>
          <a:prstGeom prst="rect">
            <a:avLst/>
          </a:prstGeom>
        </p:spPr>
      </p:pic>
      <p:pic>
        <p:nvPicPr>
          <p:cNvPr id="10" name="Obraz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2529841"/>
            <a:ext cx="1156443" cy="1431903"/>
          </a:xfrm>
          <a:prstGeom prst="rect">
            <a:avLst/>
          </a:prstGeom>
        </p:spPr>
      </p:pic>
      <p:sp>
        <p:nvSpPr>
          <p:cNvPr id="12" name="pole tekstowe 11"/>
          <p:cNvSpPr txBox="1"/>
          <p:nvPr/>
        </p:nvSpPr>
        <p:spPr>
          <a:xfrm>
            <a:off x="5153935" y="2002051"/>
            <a:ext cx="36386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 smtClean="0">
                <a:latin typeface="Calibri" panose="020F0502020204030204" pitchFamily="34" charset="0"/>
              </a:rPr>
              <a:t>prof. dr hab. n.med. Barbara Wiszniewsk</a:t>
            </a:r>
            <a:r>
              <a:rPr lang="pl-PL" sz="1600" dirty="0" smtClean="0"/>
              <a:t>a</a:t>
            </a:r>
            <a:endParaRPr lang="pl-PL" sz="1600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622686" y="4032988"/>
            <a:ext cx="37420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dr hab. n. med. Agnieszka Kolasa</a:t>
            </a:r>
            <a:endParaRPr lang="pl-PL" sz="1200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819072" y="2000655"/>
            <a:ext cx="40011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600" dirty="0" smtClean="0"/>
              <a:t>Dr</a:t>
            </a:r>
            <a:r>
              <a:rPr lang="pl-PL" sz="1600" dirty="0" smtClean="0"/>
              <a:t>.</a:t>
            </a:r>
            <a:r>
              <a:rPr lang="nn-NO" sz="1600" dirty="0" smtClean="0"/>
              <a:t> hab. n. med.</a:t>
            </a:r>
            <a:r>
              <a:rPr lang="pl-PL" sz="1600" dirty="0" smtClean="0"/>
              <a:t>  </a:t>
            </a:r>
            <a:r>
              <a:rPr lang="nn-NO" sz="1600" dirty="0" smtClean="0"/>
              <a:t> Aleksandra</a:t>
            </a:r>
            <a:r>
              <a:rPr lang="pl-PL" sz="1600" dirty="0" smtClean="0"/>
              <a:t> </a:t>
            </a:r>
            <a:r>
              <a:rPr lang="nn-NO" sz="1600" dirty="0" smtClean="0"/>
              <a:t>Wilk</a:t>
            </a:r>
            <a:r>
              <a:rPr lang="pl-PL" sz="1600" dirty="0" smtClean="0"/>
              <a:t>, prof. PUM</a:t>
            </a:r>
            <a:endParaRPr lang="pl-PL" sz="1600" dirty="0"/>
          </a:p>
        </p:txBody>
      </p:sp>
      <p:sp>
        <p:nvSpPr>
          <p:cNvPr id="15" name="pole tekstowe 14"/>
          <p:cNvSpPr txBox="1"/>
          <p:nvPr/>
        </p:nvSpPr>
        <p:spPr>
          <a:xfrm>
            <a:off x="3400879" y="6037921"/>
            <a:ext cx="2436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/>
              <a:t>dr n. med. Kamila </a:t>
            </a:r>
          </a:p>
          <a:p>
            <a:pPr algn="ctr"/>
            <a:r>
              <a:rPr lang="pl-PL" sz="1200" dirty="0" err="1" smtClean="0"/>
              <a:t>Misiakiewicz</a:t>
            </a:r>
            <a:r>
              <a:rPr lang="pl-PL" sz="1200" dirty="0" smtClean="0"/>
              <a:t> - Has</a:t>
            </a:r>
            <a:endParaRPr lang="pl-PL" sz="1200" dirty="0"/>
          </a:p>
        </p:txBody>
      </p:sp>
      <p:sp>
        <p:nvSpPr>
          <p:cNvPr id="16" name="pole tekstowe 15"/>
          <p:cNvSpPr txBox="1"/>
          <p:nvPr/>
        </p:nvSpPr>
        <p:spPr>
          <a:xfrm>
            <a:off x="6495594" y="3961744"/>
            <a:ext cx="19226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dr n. med. Sylwia Rzeszotek</a:t>
            </a:r>
            <a:endParaRPr lang="pl-PL" sz="1200" dirty="0"/>
          </a:p>
        </p:txBody>
      </p:sp>
      <p:sp>
        <p:nvSpPr>
          <p:cNvPr id="18" name="pole tekstowe 17"/>
          <p:cNvSpPr txBox="1"/>
          <p:nvPr/>
        </p:nvSpPr>
        <p:spPr>
          <a:xfrm>
            <a:off x="1241781" y="6037921"/>
            <a:ext cx="1577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 dirty="0" smtClean="0"/>
              <a:t>dr n. med. Dagmara </a:t>
            </a:r>
            <a:endParaRPr lang="pl-PL" sz="1200" dirty="0" smtClean="0"/>
          </a:p>
          <a:p>
            <a:pPr algn="ctr"/>
            <a:r>
              <a:rPr lang="sv-SE" sz="1200" dirty="0" smtClean="0"/>
              <a:t>Szypulska - Koziarska</a:t>
            </a:r>
            <a:endParaRPr lang="pl-PL" sz="1200" dirty="0"/>
          </a:p>
        </p:txBody>
      </p:sp>
      <p:sp>
        <p:nvSpPr>
          <p:cNvPr id="19" name="pole tekstowe 18"/>
          <p:cNvSpPr txBox="1"/>
          <p:nvPr/>
        </p:nvSpPr>
        <p:spPr>
          <a:xfrm>
            <a:off x="6471708" y="6071465"/>
            <a:ext cx="1570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/>
              <a:t>dr n. </a:t>
            </a:r>
            <a:r>
              <a:rPr lang="pl-PL" sz="1200" dirty="0" err="1" smtClean="0"/>
              <a:t>tech</a:t>
            </a:r>
            <a:r>
              <a:rPr lang="pl-PL" sz="1200" dirty="0" smtClean="0"/>
              <a:t>. Dorota </a:t>
            </a:r>
          </a:p>
          <a:p>
            <a:pPr algn="ctr"/>
            <a:r>
              <a:rPr lang="pl-PL" sz="1200" dirty="0" err="1" smtClean="0"/>
              <a:t>Oszutowka</a:t>
            </a:r>
            <a:r>
              <a:rPr lang="pl-PL" sz="1200" dirty="0" smtClean="0"/>
              <a:t>-Mazurek</a:t>
            </a:r>
            <a:endParaRPr lang="pl-PL" sz="1200" dirty="0"/>
          </a:p>
        </p:txBody>
      </p:sp>
      <p:sp>
        <p:nvSpPr>
          <p:cNvPr id="20" name="pole tekstowe 19"/>
          <p:cNvSpPr txBox="1"/>
          <p:nvPr/>
        </p:nvSpPr>
        <p:spPr>
          <a:xfrm>
            <a:off x="3725316" y="4008793"/>
            <a:ext cx="17827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 smtClean="0"/>
              <a:t>dr n. med. Anna Pilutin</a:t>
            </a:r>
            <a:endParaRPr lang="pl-PL" sz="12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061" y="234164"/>
            <a:ext cx="1407524" cy="1766491"/>
          </a:xfrm>
          <a:prstGeom prst="rect">
            <a:avLst/>
          </a:prstGeom>
        </p:spPr>
      </p:pic>
      <p:pic>
        <p:nvPicPr>
          <p:cNvPr id="23" name="Obraz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864" y="4427979"/>
            <a:ext cx="1244647" cy="1512684"/>
          </a:xfrm>
          <a:prstGeom prst="rect">
            <a:avLst/>
          </a:prstGeom>
        </p:spPr>
      </p:pic>
      <p:pic>
        <p:nvPicPr>
          <p:cNvPr id="24" name="Obraz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213" y="2465439"/>
            <a:ext cx="1166950" cy="1489843"/>
          </a:xfrm>
          <a:prstGeom prst="rect">
            <a:avLst/>
          </a:prstGeom>
        </p:spPr>
      </p:pic>
      <p:pic>
        <p:nvPicPr>
          <p:cNvPr id="26" name="Obraz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727" y="4427979"/>
            <a:ext cx="1183979" cy="1512684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458" y="4429527"/>
            <a:ext cx="1149477" cy="156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7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306" y="2362319"/>
            <a:ext cx="1369888" cy="1664675"/>
          </a:xfrm>
          <a:prstGeom prst="rect">
            <a:avLst/>
          </a:prstGeom>
        </p:spPr>
      </p:pic>
      <p:sp>
        <p:nvSpPr>
          <p:cNvPr id="17" name="pole tekstowe 16"/>
          <p:cNvSpPr txBox="1"/>
          <p:nvPr/>
        </p:nvSpPr>
        <p:spPr>
          <a:xfrm>
            <a:off x="2187273" y="4068606"/>
            <a:ext cx="18001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/>
              <a:t>mgr Marika  </a:t>
            </a:r>
            <a:r>
              <a:rPr lang="pl-PL" sz="1200" dirty="0" err="1" smtClean="0"/>
              <a:t>Freus</a:t>
            </a:r>
            <a:r>
              <a:rPr lang="pl-PL" sz="1200" dirty="0" smtClean="0"/>
              <a:t> </a:t>
            </a:r>
            <a:endParaRPr lang="pl-PL" sz="1200" dirty="0"/>
          </a:p>
        </p:txBody>
      </p:sp>
      <p:sp>
        <p:nvSpPr>
          <p:cNvPr id="7" name="pole tekstowe 6"/>
          <p:cNvSpPr txBox="1"/>
          <p:nvPr/>
        </p:nvSpPr>
        <p:spPr>
          <a:xfrm>
            <a:off x="5406777" y="4090378"/>
            <a:ext cx="11708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200" dirty="0" smtClean="0"/>
              <a:t>lic. Iga </a:t>
            </a:r>
            <a:r>
              <a:rPr lang="pl-PL" sz="1200" dirty="0" err="1" smtClean="0"/>
              <a:t>Szlenkier</a:t>
            </a:r>
            <a:endParaRPr lang="pl-PL" sz="1200" dirty="0" smtClean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182" y="2362318"/>
            <a:ext cx="1132641" cy="1696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18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/>
          <p:cNvSpPr txBox="1"/>
          <p:nvPr/>
        </p:nvSpPr>
        <p:spPr>
          <a:xfrm>
            <a:off x="3921507" y="4417664"/>
            <a:ext cx="10507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200" dirty="0" smtClean="0"/>
              <a:t>Dorota Dębek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007" y="2420888"/>
            <a:ext cx="1627736" cy="1924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66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80</Words>
  <Application>Microsoft Office PowerPoint</Application>
  <PresentationFormat>Pokaz na ekranie (4:3)</PresentationFormat>
  <Paragraphs>14</Paragraphs>
  <Slides>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</vt:i4>
      </vt:variant>
    </vt:vector>
  </HeadingPairs>
  <TitlesOfParts>
    <vt:vector size="6" baseType="lpstr">
      <vt:lpstr>Arial</vt:lpstr>
      <vt:lpstr>Calibri</vt:lpstr>
      <vt:lpstr>Motyw pakietu Office</vt:lpstr>
      <vt:lpstr>Prezentacja programu PowerPoint</vt:lpstr>
      <vt:lpstr>Prezentacja programu PowerPoint</vt:lpstr>
      <vt:lpstr>Prezentacja programu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Dorota Oszutowska-Mazurek</dc:creator>
  <cp:lastModifiedBy>Dorota Dębek</cp:lastModifiedBy>
  <cp:revision>32</cp:revision>
  <cp:lastPrinted>2023-01-04T11:30:19Z</cp:lastPrinted>
  <dcterms:created xsi:type="dcterms:W3CDTF">2022-12-21T09:50:50Z</dcterms:created>
  <dcterms:modified xsi:type="dcterms:W3CDTF">2026-02-02T11:16:38Z</dcterms:modified>
</cp:coreProperties>
</file>