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07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339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636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404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166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020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208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06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202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34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34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579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6E4D6-8080-4161-86A9-2C5386D62CBC}" type="datetimeFigureOut">
              <a:rPr lang="pl-PL" smtClean="0"/>
              <a:t>2024-02-02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54441-DEC6-44E9-9B02-1029C04ACC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7756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6F0709"/>
            </a:gs>
            <a:gs pos="48000">
              <a:srgbClr val="002060"/>
            </a:gs>
            <a:gs pos="100000">
              <a:srgbClr val="C00000"/>
            </a:gs>
            <a:gs pos="48000">
              <a:schemeClr val="bg2"/>
            </a:gs>
            <a:gs pos="100000">
              <a:schemeClr val="accent5"/>
            </a:gs>
            <a:gs pos="2000">
              <a:srgbClr val="002060"/>
            </a:gs>
            <a:gs pos="4000">
              <a:schemeClr val="bg2"/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1AA7F43D-ECFA-4A21-90D1-61A9D61AC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172">
            <a:off x="6647347" y="91796"/>
            <a:ext cx="2133597" cy="19939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7D5AF1F3-AA0D-49DA-A8BB-DE36791EC3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0985">
            <a:off x="6716589" y="4383248"/>
            <a:ext cx="2133601" cy="2319866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52DEDC66-EBD7-4BEC-920E-93385FFF5D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6918">
            <a:off x="8721773" y="4303515"/>
            <a:ext cx="3361269" cy="2319866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6F4B61C8-CCC7-4ED6-9887-11219CE033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1017">
            <a:off x="161761" y="232725"/>
            <a:ext cx="3048000" cy="2181546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alpha val="92000"/>
              </a:schemeClr>
            </a:outerShdw>
          </a:effec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460B953A-FBBD-4718-80D2-A4479E87024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466" y="61006"/>
            <a:ext cx="1989666" cy="1932893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alpha val="92000"/>
              </a:schemeClr>
            </a:outerShdw>
          </a:effectLst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5BBCC095-1A5C-475D-81F1-67943F43C1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4325">
            <a:off x="4749222" y="4363733"/>
            <a:ext cx="1989666" cy="2319868"/>
          </a:xfrm>
          <a:prstGeom prst="rect">
            <a:avLst/>
          </a:prstGeom>
          <a:effectLst>
            <a:outerShdw blurRad="50800" dist="101600" dir="5400000" algn="ctr" rotWithShape="0">
              <a:srgbClr val="000000">
                <a:alpha val="43137"/>
              </a:srgbClr>
            </a:outerShdw>
          </a:effectLst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F0C0575E-C9B8-42A1-9BC6-31ED36829E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732" y="2404533"/>
            <a:ext cx="3282610" cy="2133600"/>
          </a:xfrm>
          <a:prstGeom prst="rect">
            <a:avLst/>
          </a:prstGeom>
          <a:effectLst>
            <a:outerShdw blurRad="76200" dist="38100" dir="5400000" algn="ctr" rotWithShape="0">
              <a:srgbClr val="000000">
                <a:alpha val="92000"/>
              </a:srgbClr>
            </a:outerShdw>
            <a:reflection endPos="0" dir="5400000" sy="-100000" algn="bl" rotWithShape="0"/>
          </a:effectLst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A5A07605-3CCD-4CFB-8CC4-B4F30880453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4097">
            <a:off x="8721773" y="155856"/>
            <a:ext cx="3361267" cy="2404533"/>
          </a:xfrm>
          <a:prstGeom prst="rect">
            <a:avLst/>
          </a:prstGeom>
          <a:effectLst>
            <a:outerShdw blurRad="63500" dist="50800" dir="5400000" algn="ctr" rotWithShape="0">
              <a:srgbClr val="000000">
                <a:alpha val="92000"/>
              </a:srgbClr>
            </a:outerShdw>
            <a:reflection endPos="0" dir="5400000" sy="-100000" algn="bl" rotWithShape="0"/>
          </a:effectLst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80DB15C8-3C8D-4F8F-9E2C-6884A56059B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019" y="2320502"/>
            <a:ext cx="2413791" cy="226317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A777F401-2ABC-497B-BE6F-8095BCA1FEE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44162">
            <a:off x="3072443" y="53394"/>
            <a:ext cx="1659467" cy="261025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E5355775-528C-4675-AFD5-B5F8B141A73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8476">
            <a:off x="2269675" y="4683373"/>
            <a:ext cx="2457621" cy="1926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163210C2-E3E2-4ED8-9CFB-A23E469435A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35538">
            <a:off x="4685819" y="1970451"/>
            <a:ext cx="4144960" cy="2544233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alpha val="92000"/>
              </a:schemeClr>
            </a:outerShdw>
          </a:effectLst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312F52E0-314C-49AC-AF01-B5F7A9FABDF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4" y="3810000"/>
            <a:ext cx="2434590" cy="2986993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</a:effectLst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E0DB10C-EA4A-4DC8-BB05-6D1BF02FC9E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73752">
            <a:off x="135462" y="2203840"/>
            <a:ext cx="2218267" cy="1981198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alpha val="92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3811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Aneta Maleszak</dc:creator>
  <cp:lastModifiedBy>Aneta Maleszak</cp:lastModifiedBy>
  <cp:revision>9</cp:revision>
  <dcterms:created xsi:type="dcterms:W3CDTF">2024-02-02T14:23:28Z</dcterms:created>
  <dcterms:modified xsi:type="dcterms:W3CDTF">2024-02-02T15:23:44Z</dcterms:modified>
</cp:coreProperties>
</file>