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58" r:id="rId4"/>
    <p:sldId id="264" r:id="rId5"/>
    <p:sldId id="274" r:id="rId6"/>
    <p:sldId id="263" r:id="rId7"/>
    <p:sldId id="270" r:id="rId8"/>
    <p:sldId id="267" r:id="rId9"/>
    <p:sldId id="272" r:id="rId10"/>
    <p:sldId id="266" r:id="rId11"/>
    <p:sldId id="269" r:id="rId12"/>
    <p:sldId id="273" r:id="rId13"/>
    <p:sldId id="260" r:id="rId14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 showGuides="1">
      <p:cViewPr varScale="1">
        <p:scale>
          <a:sx n="88" d="100"/>
          <a:sy n="88" d="100"/>
        </p:scale>
        <p:origin x="8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B-4AA7-A1A3-3FC27317C2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B-4AA7-A1A3-3FC27317C29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B-4AA7-A1A3-3FC27317C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8853615"/>
        <c:axId val="1618869839"/>
      </c:barChart>
      <c:catAx>
        <c:axId val="161885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5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B-4AA7-A1A3-3FC27317C2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B-4AA7-A1A3-3FC27317C29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B-4AA7-A1A3-3FC27317C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18853615"/>
        <c:axId val="1618869839"/>
      </c:barChart>
      <c:catAx>
        <c:axId val="161885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5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A8-48DD-85E0-0B6E78ADDD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A8-48DD-85E0-0B6E78ADDD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A8-48DD-85E0-0B6E78ADDD85}"/>
              </c:ext>
            </c:extLst>
          </c:dPt>
          <c:cat>
            <c:strRef>
              <c:f>Arkusz1!$A$2:$A$4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8-4305-8C6B-999075943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0-43F8-BF45-C46BDC7FD1A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80-43F8-BF45-C46BDC7FD1AB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80-43F8-BF45-C46BDC7FD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3761887"/>
        <c:axId val="1783762303"/>
      </c:lineChart>
      <c:catAx>
        <c:axId val="178376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3762303"/>
        <c:crosses val="autoZero"/>
        <c:auto val="1"/>
        <c:lblAlgn val="ctr"/>
        <c:lblOffset val="100"/>
        <c:noMultiLvlLbl val="0"/>
      </c:catAx>
      <c:valAx>
        <c:axId val="1783762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376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2-4F74-89D1-A36E36203F8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A2-4F74-89D1-A36E36203F8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A2-4F74-89D1-A36E36203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970127"/>
        <c:axId val="1702966799"/>
      </c:lineChart>
      <c:catAx>
        <c:axId val="170297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2966799"/>
        <c:crosses val="autoZero"/>
        <c:auto val="1"/>
        <c:lblAlgn val="ctr"/>
        <c:lblOffset val="100"/>
        <c:noMultiLvlLbl val="0"/>
      </c:catAx>
      <c:valAx>
        <c:axId val="170296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297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2023-03-03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2023-03-03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2023-03-03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85F5-A64F-428D-9CAC-5D502640F501}" type="datetime1">
              <a:rPr lang="pl-PL" smtClean="0"/>
              <a:t>2023-03-03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4AC62-8E1C-4C6E-B44D-4B59AE83A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D6A97D5-3FB6-4D10-B42E-524F4C9CE4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b="101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20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39CE09-F06B-4647-9912-01DC809B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56CC1008-A710-4866-A4C8-A9856BF14E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3465410"/>
              </p:ext>
            </p:extLst>
          </p:nvPr>
        </p:nvGraphicFramePr>
        <p:xfrm>
          <a:off x="4571461" y="1346902"/>
          <a:ext cx="2940069" cy="31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03B4DDE-21D0-4DC2-A18B-5C06BDD8A7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C43780C-E289-4E63-8F5A-180FE0BF4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251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0FF4080-9BE8-4EFE-91EF-A2E60055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FFA671D-1FFD-4A21-ABE1-8D1F7E6F32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DC6DF74-72B6-4E85-A622-993F8D70E2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4F90E7-CD43-4927-B7FC-DBE1CFC99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02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AFA55-D5BF-4445-886E-9FC4188F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699B2544-37CB-4C1A-82E7-27B622A45F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" b="2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EC0069DF-5929-4989-9A4E-AE265B6A0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1261-A096-4701-818F-FA57047FD5DA}" type="datetime1">
              <a:rPr lang="pl-PL" smtClean="0"/>
              <a:t>2023-03-03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101E5E4B-1642-4CE6-892B-1C8705436F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5" b="6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BD747AC-0448-4B37-B836-B1138D3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31C7-8D2F-4625-A3AE-BE37989186E4}" type="datetime1">
              <a:rPr lang="pl-PL" smtClean="0"/>
              <a:t>2023-03-03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21E7EFE4-4FD5-493A-B962-E59F2B17F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" name="Symbol zastępczy obrazu 32">
            <a:extLst>
              <a:ext uri="{FF2B5EF4-FFF2-40B4-BE49-F238E27FC236}">
                <a16:creationId xmlns:a16="http://schemas.microsoft.com/office/drawing/2014/main" id="{73AA183A-5AC5-4607-8223-7A43A13652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22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460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984434" y="367239"/>
            <a:ext cx="1224849" cy="249507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2023-03-03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 descr="tu umieść opis wykresu">
            <a:extLst>
              <a:ext uri="{FF2B5EF4-FFF2-40B4-BE49-F238E27FC236}">
                <a16:creationId xmlns:a16="http://schemas.microsoft.com/office/drawing/2014/main" id="{6D4FCD90-146F-4460-B172-B87B035C5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019154"/>
              </p:ext>
            </p:extLst>
          </p:nvPr>
        </p:nvGraphicFramePr>
        <p:xfrm>
          <a:off x="1632472" y="1346902"/>
          <a:ext cx="5879058" cy="31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33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D9802DD-77D5-A584-5B4F-1A4AAF31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D4FCD90-146F-4460-B172-B87B035C5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23168"/>
              </p:ext>
            </p:extLst>
          </p:nvPr>
        </p:nvGraphicFramePr>
        <p:xfrm>
          <a:off x="1632472" y="1346902"/>
          <a:ext cx="4360333" cy="31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253F4D56-4DEE-4EF6-BEF7-588EF5F592FB}"/>
              </a:ext>
            </a:extLst>
          </p:cNvPr>
          <p:cNvSpPr/>
          <p:nvPr/>
        </p:nvSpPr>
        <p:spPr>
          <a:xfrm>
            <a:off x="5772428" y="592308"/>
            <a:ext cx="2204511" cy="2694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79C82B6-E6EA-48A3-8AEC-70BE75E46A53}"/>
              </a:ext>
            </a:extLst>
          </p:cNvPr>
          <p:cNvSpPr txBox="1">
            <a:spLocks/>
          </p:cNvSpPr>
          <p:nvPr/>
        </p:nvSpPr>
        <p:spPr>
          <a:xfrm>
            <a:off x="6016533" y="837306"/>
            <a:ext cx="1714960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55000" lnSpcReduction="2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905" dirty="0"/>
              <a:t>Tytuł wykresu lub tabeli</a:t>
            </a: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F651DB8A-DFAC-4CA5-B8C7-3CDBFD5479B1}"/>
              </a:ext>
            </a:extLst>
          </p:cNvPr>
          <p:cNvSpPr txBox="1">
            <a:spLocks/>
          </p:cNvSpPr>
          <p:nvPr/>
        </p:nvSpPr>
        <p:spPr>
          <a:xfrm>
            <a:off x="6016533" y="1346902"/>
            <a:ext cx="1714960" cy="171522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25" dirty="0"/>
              <a:t>Tekst wyjaśniający. </a:t>
            </a:r>
            <a:r>
              <a:rPr lang="pl-PL" sz="1225" dirty="0" err="1"/>
              <a:t>Ommolorrovit</a:t>
            </a:r>
            <a:r>
              <a:rPr lang="pl-PL" sz="1225" dirty="0"/>
              <a:t> </a:t>
            </a:r>
            <a:r>
              <a:rPr lang="pl-PL" sz="1225" dirty="0" err="1"/>
              <a:t>ipsa</a:t>
            </a:r>
            <a:r>
              <a:rPr lang="pl-PL" sz="1225" dirty="0"/>
              <a:t> </a:t>
            </a:r>
            <a:r>
              <a:rPr lang="pl-PL" sz="1225" dirty="0" err="1"/>
              <a:t>duntis</a:t>
            </a:r>
            <a:r>
              <a:rPr lang="pl-PL" sz="1225" dirty="0"/>
              <a:t> aut </a:t>
            </a:r>
            <a:r>
              <a:rPr lang="pl-PL" sz="1225" dirty="0" err="1"/>
              <a:t>endemqu</a:t>
            </a:r>
            <a:r>
              <a:rPr lang="pl-PL" sz="1225" dirty="0"/>
              <a:t> </a:t>
            </a:r>
            <a:r>
              <a:rPr lang="pl-PL" sz="1225" dirty="0" err="1"/>
              <a:t>assedi</a:t>
            </a:r>
            <a:r>
              <a:rPr lang="pl-PL" sz="1225" dirty="0"/>
              <a:t> </a:t>
            </a:r>
            <a:r>
              <a:rPr lang="pl-PL" sz="1225" dirty="0" err="1"/>
              <a:t>officim</a:t>
            </a:r>
            <a:r>
              <a:rPr lang="pl-PL" sz="1225" dirty="0"/>
              <a:t> </a:t>
            </a:r>
            <a:r>
              <a:rPr lang="pl-PL" sz="1225" dirty="0" err="1"/>
              <a:t>quia</a:t>
            </a:r>
            <a:r>
              <a:rPr lang="pl-PL" sz="1225" dirty="0"/>
              <a:t> net </a:t>
            </a:r>
            <a:r>
              <a:rPr lang="pl-PL" sz="1225" dirty="0" err="1"/>
              <a:t>harumqui</a:t>
            </a:r>
            <a:endParaRPr lang="pl-PL" sz="1225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1017A4B-4247-4242-8F9B-9CFBAADFDA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92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BFCF24-16C9-4A52-9F7B-938373FD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DF148867-10C3-41EE-9E62-2A685DC68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935238"/>
              </p:ext>
            </p:extLst>
          </p:nvPr>
        </p:nvGraphicFramePr>
        <p:xfrm>
          <a:off x="1632472" y="1346902"/>
          <a:ext cx="5242212" cy="31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40D7F76B-2EC9-4AA5-B624-593131FA0D1F}"/>
              </a:ext>
            </a:extLst>
          </p:cNvPr>
          <p:cNvSpPr/>
          <p:nvPr/>
        </p:nvSpPr>
        <p:spPr>
          <a:xfrm>
            <a:off x="5772428" y="592308"/>
            <a:ext cx="2204511" cy="2694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0F23ABEB-3B4E-4A5F-A532-CD2AA496B2B8}"/>
              </a:ext>
            </a:extLst>
          </p:cNvPr>
          <p:cNvSpPr txBox="1">
            <a:spLocks/>
          </p:cNvSpPr>
          <p:nvPr/>
        </p:nvSpPr>
        <p:spPr>
          <a:xfrm>
            <a:off x="6016533" y="837306"/>
            <a:ext cx="1714960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55000" lnSpcReduction="20000"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1905" dirty="0"/>
              <a:t>Tytuł wykresu lub tabeli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BDB141D-9225-4D25-8518-6C38EBF4A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2FAC67EA-6FA3-4246-8AE2-BFB5215FF86B}"/>
              </a:ext>
            </a:extLst>
          </p:cNvPr>
          <p:cNvSpPr txBox="1">
            <a:spLocks/>
          </p:cNvSpPr>
          <p:nvPr/>
        </p:nvSpPr>
        <p:spPr>
          <a:xfrm>
            <a:off x="6016533" y="1346902"/>
            <a:ext cx="1714960" cy="1715220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25" dirty="0"/>
              <a:t>Tekst wyjaśniający. </a:t>
            </a:r>
            <a:r>
              <a:rPr lang="pl-PL" sz="1225" dirty="0" err="1"/>
              <a:t>Ommolorrovit</a:t>
            </a:r>
            <a:r>
              <a:rPr lang="pl-PL" sz="1225" dirty="0"/>
              <a:t> </a:t>
            </a:r>
            <a:r>
              <a:rPr lang="pl-PL" sz="1225" dirty="0" err="1"/>
              <a:t>ipsa</a:t>
            </a:r>
            <a:r>
              <a:rPr lang="pl-PL" sz="1225" dirty="0"/>
              <a:t> </a:t>
            </a:r>
            <a:r>
              <a:rPr lang="pl-PL" sz="1225" dirty="0" err="1"/>
              <a:t>duntis</a:t>
            </a:r>
            <a:r>
              <a:rPr lang="pl-PL" sz="1225" dirty="0"/>
              <a:t> aut </a:t>
            </a:r>
            <a:r>
              <a:rPr lang="pl-PL" sz="1225" dirty="0" err="1"/>
              <a:t>endemqu</a:t>
            </a:r>
            <a:r>
              <a:rPr lang="pl-PL" sz="1225" dirty="0"/>
              <a:t> </a:t>
            </a:r>
            <a:r>
              <a:rPr lang="pl-PL" sz="1225" dirty="0" err="1"/>
              <a:t>assedi</a:t>
            </a:r>
            <a:r>
              <a:rPr lang="pl-PL" sz="1225" dirty="0"/>
              <a:t> </a:t>
            </a:r>
            <a:r>
              <a:rPr lang="pl-PL" sz="1225" dirty="0" err="1"/>
              <a:t>officim</a:t>
            </a:r>
            <a:r>
              <a:rPr lang="pl-PL" sz="1225" dirty="0"/>
              <a:t> </a:t>
            </a:r>
            <a:r>
              <a:rPr lang="pl-PL" sz="1225" dirty="0" err="1"/>
              <a:t>quia</a:t>
            </a:r>
            <a:r>
              <a:rPr lang="pl-PL" sz="1225" dirty="0"/>
              <a:t> net </a:t>
            </a:r>
            <a:r>
              <a:rPr lang="pl-PL" sz="1225" dirty="0" err="1"/>
              <a:t>harumqui</a:t>
            </a:r>
            <a:endParaRPr lang="pl-PL" sz="1225" dirty="0"/>
          </a:p>
        </p:txBody>
      </p:sp>
    </p:spTree>
    <p:extLst>
      <p:ext uri="{BB962C8B-B14F-4D97-AF65-F5344CB8AC3E}">
        <p14:creationId xmlns:p14="http://schemas.microsoft.com/office/powerpoint/2010/main" val="92938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DE932D7-0F50-4DF4-848B-CDE39C4C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464559C1-9C48-409B-85B8-AC109E7825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4697996"/>
              </p:ext>
            </p:extLst>
          </p:nvPr>
        </p:nvGraphicFramePr>
        <p:xfrm>
          <a:off x="1632471" y="1346902"/>
          <a:ext cx="2816935" cy="30277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387">
                  <a:extLst>
                    <a:ext uri="{9D8B030D-6E8A-4147-A177-3AD203B41FA5}">
                      <a16:colId xmlns:a16="http://schemas.microsoft.com/office/drawing/2014/main" val="3744712286"/>
                    </a:ext>
                  </a:extLst>
                </a:gridCol>
                <a:gridCol w="563387">
                  <a:extLst>
                    <a:ext uri="{9D8B030D-6E8A-4147-A177-3AD203B41FA5}">
                      <a16:colId xmlns:a16="http://schemas.microsoft.com/office/drawing/2014/main" val="194016856"/>
                    </a:ext>
                  </a:extLst>
                </a:gridCol>
                <a:gridCol w="563387">
                  <a:extLst>
                    <a:ext uri="{9D8B030D-6E8A-4147-A177-3AD203B41FA5}">
                      <a16:colId xmlns:a16="http://schemas.microsoft.com/office/drawing/2014/main" val="606773214"/>
                    </a:ext>
                  </a:extLst>
                </a:gridCol>
                <a:gridCol w="563387">
                  <a:extLst>
                    <a:ext uri="{9D8B030D-6E8A-4147-A177-3AD203B41FA5}">
                      <a16:colId xmlns:a16="http://schemas.microsoft.com/office/drawing/2014/main" val="1475449030"/>
                    </a:ext>
                  </a:extLst>
                </a:gridCol>
                <a:gridCol w="563387">
                  <a:extLst>
                    <a:ext uri="{9D8B030D-6E8A-4147-A177-3AD203B41FA5}">
                      <a16:colId xmlns:a16="http://schemas.microsoft.com/office/drawing/2014/main" val="2048174639"/>
                    </a:ext>
                  </a:extLst>
                </a:gridCol>
              </a:tblGrid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972682625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 dirty="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232115654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883350904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95724775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403979493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80442825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484348506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1910729602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2286806634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3086755753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4188395578"/>
                  </a:ext>
                </a:extLst>
              </a:tr>
              <a:tr h="252314"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/>
                    </a:p>
                  </a:txBody>
                  <a:tcPr marL="62215" marR="62215" marT="31107" marB="31107"/>
                </a:tc>
                <a:tc>
                  <a:txBody>
                    <a:bodyPr/>
                    <a:lstStyle/>
                    <a:p>
                      <a:endParaRPr lang="pl-PL" sz="900" dirty="0"/>
                    </a:p>
                  </a:txBody>
                  <a:tcPr marL="62215" marR="62215" marT="31107" marB="31107"/>
                </a:tc>
                <a:extLst>
                  <a:ext uri="{0D108BD9-81ED-4DB2-BD59-A6C34878D82A}">
                    <a16:rowId xmlns:a16="http://schemas.microsoft.com/office/drawing/2014/main" val="921142283"/>
                  </a:ext>
                </a:extLst>
              </a:tr>
            </a:tbl>
          </a:graphicData>
        </a:graphic>
      </p:graphicFrame>
      <p:graphicFrame>
        <p:nvGraphicFramePr>
          <p:cNvPr id="14" name="Symbol zastępczy zawartości 13">
            <a:extLst>
              <a:ext uri="{FF2B5EF4-FFF2-40B4-BE49-F238E27FC236}">
                <a16:creationId xmlns:a16="http://schemas.microsoft.com/office/drawing/2014/main" id="{83368110-0126-4AB6-AEE2-716C7A095A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6321691"/>
              </p:ext>
            </p:extLst>
          </p:nvPr>
        </p:nvGraphicFramePr>
        <p:xfrm>
          <a:off x="4694593" y="1346902"/>
          <a:ext cx="2816936" cy="318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CA152FA-CEE2-4565-9CFF-0D534E8CE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892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399</TotalTime>
  <Words>54</Words>
  <Application>Microsoft Office PowerPoint</Application>
  <PresentationFormat>Pokaz na ekranie (16:9)</PresentationFormat>
  <Paragraphs>20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Sowiński Piotr</cp:lastModifiedBy>
  <cp:revision>69</cp:revision>
  <dcterms:created xsi:type="dcterms:W3CDTF">2022-06-22T09:40:44Z</dcterms:created>
  <dcterms:modified xsi:type="dcterms:W3CDTF">2023-03-03T10:33:09Z</dcterms:modified>
</cp:coreProperties>
</file>