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6745288" cy="988218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 pośredni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CF1AB2-1976-4502-BF36-3FF5EA218861}" styleName="Styl pośredni 4 — Ak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651" autoAdjust="0"/>
  </p:normalViewPr>
  <p:slideViewPr>
    <p:cSldViewPr>
      <p:cViewPr varScale="1">
        <p:scale>
          <a:sx n="69" d="100"/>
          <a:sy n="69" d="100"/>
        </p:scale>
        <p:origin x="151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22380" cy="496084"/>
          </a:xfrm>
          <a:prstGeom prst="rect">
            <a:avLst/>
          </a:prstGeom>
        </p:spPr>
        <p:txBody>
          <a:bodyPr vert="horz" lIns="90928" tIns="45464" rIns="90928" bIns="45464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21332" y="1"/>
            <a:ext cx="2922379" cy="496084"/>
          </a:xfrm>
          <a:prstGeom prst="rect">
            <a:avLst/>
          </a:prstGeom>
        </p:spPr>
        <p:txBody>
          <a:bodyPr vert="horz" lIns="90928" tIns="45464" rIns="90928" bIns="45464" rtlCol="0"/>
          <a:lstStyle>
            <a:lvl1pPr algn="r">
              <a:defRPr sz="1200"/>
            </a:lvl1pPr>
          </a:lstStyle>
          <a:p>
            <a:fld id="{96F23C6A-6BAF-4E47-BA95-24E6EA1C4B9C}" type="datetimeFigureOut">
              <a:rPr lang="pl-PL" smtClean="0"/>
              <a:t>2019.08.05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386104"/>
            <a:ext cx="2922380" cy="496084"/>
          </a:xfrm>
          <a:prstGeom prst="rect">
            <a:avLst/>
          </a:prstGeom>
        </p:spPr>
        <p:txBody>
          <a:bodyPr vert="horz" lIns="90928" tIns="45464" rIns="90928" bIns="45464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21332" y="9386104"/>
            <a:ext cx="2922379" cy="496084"/>
          </a:xfrm>
          <a:prstGeom prst="rect">
            <a:avLst/>
          </a:prstGeom>
        </p:spPr>
        <p:txBody>
          <a:bodyPr vert="horz" lIns="90928" tIns="45464" rIns="90928" bIns="45464" rtlCol="0" anchor="b"/>
          <a:lstStyle>
            <a:lvl1pPr algn="r">
              <a:defRPr sz="1200"/>
            </a:lvl1pPr>
          </a:lstStyle>
          <a:p>
            <a:fld id="{5B430A11-FB9C-45AF-8ACA-95B3BFBF0D6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57494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2380" cy="494505"/>
          </a:xfrm>
          <a:prstGeom prst="rect">
            <a:avLst/>
          </a:prstGeom>
        </p:spPr>
        <p:txBody>
          <a:bodyPr vert="horz" lIns="90928" tIns="45464" rIns="90928" bIns="45464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21332" y="0"/>
            <a:ext cx="2922379" cy="494505"/>
          </a:xfrm>
          <a:prstGeom prst="rect">
            <a:avLst/>
          </a:prstGeom>
        </p:spPr>
        <p:txBody>
          <a:bodyPr vert="horz" lIns="90928" tIns="45464" rIns="90928" bIns="45464" rtlCol="0"/>
          <a:lstStyle>
            <a:lvl1pPr algn="r">
              <a:defRPr sz="1200"/>
            </a:lvl1pPr>
          </a:lstStyle>
          <a:p>
            <a:fld id="{9A097034-7069-4EF5-B5B7-3AAA52336A1F}" type="datetimeFigureOut">
              <a:rPr lang="pl-PL" smtClean="0"/>
              <a:pPr/>
              <a:t>2019.08.05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03288" y="741363"/>
            <a:ext cx="4938712" cy="37052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928" tIns="45464" rIns="90928" bIns="45464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5002" y="4693842"/>
            <a:ext cx="5395284" cy="4447379"/>
          </a:xfrm>
          <a:prstGeom prst="rect">
            <a:avLst/>
          </a:prstGeom>
        </p:spPr>
        <p:txBody>
          <a:bodyPr vert="horz" lIns="90928" tIns="45464" rIns="90928" bIns="45464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386104"/>
            <a:ext cx="2922380" cy="494504"/>
          </a:xfrm>
          <a:prstGeom prst="rect">
            <a:avLst/>
          </a:prstGeom>
        </p:spPr>
        <p:txBody>
          <a:bodyPr vert="horz" lIns="90928" tIns="45464" rIns="90928" bIns="45464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21332" y="9386104"/>
            <a:ext cx="2922379" cy="494504"/>
          </a:xfrm>
          <a:prstGeom prst="rect">
            <a:avLst/>
          </a:prstGeom>
        </p:spPr>
        <p:txBody>
          <a:bodyPr vert="horz" lIns="90928" tIns="45464" rIns="90928" bIns="45464" rtlCol="0" anchor="b"/>
          <a:lstStyle>
            <a:lvl1pPr algn="r">
              <a:defRPr sz="1200"/>
            </a:lvl1pPr>
          </a:lstStyle>
          <a:p>
            <a:fld id="{17EAAA9D-D7EF-4602-8D38-537E07A30BC1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E38C8-B111-4974-808D-1CB29AFDCF0F}" type="datetimeFigureOut">
              <a:rPr lang="pl-PL" smtClean="0"/>
              <a:pPr/>
              <a:t>2019.08.05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A77DE-9D93-45AB-BCCF-AF383D71BC0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E38C8-B111-4974-808D-1CB29AFDCF0F}" type="datetimeFigureOut">
              <a:rPr lang="pl-PL" smtClean="0"/>
              <a:pPr/>
              <a:t>2019.08.05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A77DE-9D93-45AB-BCCF-AF383D71BC0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E38C8-B111-4974-808D-1CB29AFDCF0F}" type="datetimeFigureOut">
              <a:rPr lang="pl-PL" smtClean="0"/>
              <a:pPr/>
              <a:t>2019.08.05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A77DE-9D93-45AB-BCCF-AF383D71BC0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E38C8-B111-4974-808D-1CB29AFDCF0F}" type="datetimeFigureOut">
              <a:rPr lang="pl-PL" smtClean="0"/>
              <a:pPr/>
              <a:t>2019.08.05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A77DE-9D93-45AB-BCCF-AF383D71BC0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E38C8-B111-4974-808D-1CB29AFDCF0F}" type="datetimeFigureOut">
              <a:rPr lang="pl-PL" smtClean="0"/>
              <a:pPr/>
              <a:t>2019.08.05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A77DE-9D93-45AB-BCCF-AF383D71BC0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E38C8-B111-4974-808D-1CB29AFDCF0F}" type="datetimeFigureOut">
              <a:rPr lang="pl-PL" smtClean="0"/>
              <a:pPr/>
              <a:t>2019.08.05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A77DE-9D93-45AB-BCCF-AF383D71BC0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E38C8-B111-4974-808D-1CB29AFDCF0F}" type="datetimeFigureOut">
              <a:rPr lang="pl-PL" smtClean="0"/>
              <a:pPr/>
              <a:t>2019.08.05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A77DE-9D93-45AB-BCCF-AF383D71BC0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E38C8-B111-4974-808D-1CB29AFDCF0F}" type="datetimeFigureOut">
              <a:rPr lang="pl-PL" smtClean="0"/>
              <a:pPr/>
              <a:t>2019.08.05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A77DE-9D93-45AB-BCCF-AF383D71BC0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E38C8-B111-4974-808D-1CB29AFDCF0F}" type="datetimeFigureOut">
              <a:rPr lang="pl-PL" smtClean="0"/>
              <a:pPr/>
              <a:t>2019.08.05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A77DE-9D93-45AB-BCCF-AF383D71BC0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E38C8-B111-4974-808D-1CB29AFDCF0F}" type="datetimeFigureOut">
              <a:rPr lang="pl-PL" smtClean="0"/>
              <a:pPr/>
              <a:t>2019.08.05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A77DE-9D93-45AB-BCCF-AF383D71BC0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E38C8-B111-4974-808D-1CB29AFDCF0F}" type="datetimeFigureOut">
              <a:rPr lang="pl-PL" smtClean="0"/>
              <a:pPr/>
              <a:t>2019.08.05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A77DE-9D93-45AB-BCCF-AF383D71BC0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4E38C8-B111-4974-808D-1CB29AFDCF0F}" type="datetimeFigureOut">
              <a:rPr lang="pl-PL" smtClean="0"/>
              <a:pPr/>
              <a:t>2019.08.05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6A77DE-9D93-45AB-BCCF-AF383D71BC0B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4" name="Rectangle 10"/>
          <p:cNvSpPr>
            <a:spLocks noChangeArrowheads="1"/>
          </p:cNvSpPr>
          <p:nvPr/>
        </p:nvSpPr>
        <p:spPr bwMode="auto">
          <a:xfrm>
            <a:off x="-630238" y="1000125"/>
            <a:ext cx="9144001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     </a:t>
            </a: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275" name="Rectangle 11"/>
          <p:cNvSpPr>
            <a:spLocks noChangeArrowheads="1"/>
          </p:cNvSpPr>
          <p:nvPr/>
        </p:nvSpPr>
        <p:spPr bwMode="auto">
          <a:xfrm>
            <a:off x="-630238" y="1543050"/>
            <a:ext cx="9144001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   </a:t>
            </a: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276" name="Rectangle 12"/>
          <p:cNvSpPr>
            <a:spLocks noChangeArrowheads="1"/>
          </p:cNvSpPr>
          <p:nvPr/>
        </p:nvSpPr>
        <p:spPr bwMode="auto">
          <a:xfrm>
            <a:off x="-630238" y="2085975"/>
            <a:ext cx="9144001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    </a:t>
            </a: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277" name="Rectangle 13"/>
          <p:cNvSpPr>
            <a:spLocks noChangeArrowheads="1"/>
          </p:cNvSpPr>
          <p:nvPr/>
        </p:nvSpPr>
        <p:spPr bwMode="auto">
          <a:xfrm>
            <a:off x="-630238" y="2628900"/>
            <a:ext cx="9144001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     </a:t>
            </a: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279" name="Rectangle 15"/>
          <p:cNvSpPr>
            <a:spLocks noChangeArrowheads="1"/>
          </p:cNvSpPr>
          <p:nvPr/>
        </p:nvSpPr>
        <p:spPr bwMode="auto">
          <a:xfrm>
            <a:off x="-630238" y="4076700"/>
            <a:ext cx="9144001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   </a:t>
            </a: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280" name="Rectangle 16"/>
          <p:cNvSpPr>
            <a:spLocks noChangeArrowheads="1"/>
          </p:cNvSpPr>
          <p:nvPr/>
        </p:nvSpPr>
        <p:spPr bwMode="auto">
          <a:xfrm>
            <a:off x="-630238" y="4438650"/>
            <a:ext cx="9144001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   </a:t>
            </a: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" name="pole tekstowe 6"/>
          <p:cNvSpPr txBox="1"/>
          <p:nvPr/>
        </p:nvSpPr>
        <p:spPr>
          <a:xfrm>
            <a:off x="543891" y="1667668"/>
            <a:ext cx="8280921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pl-PL" sz="3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3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„Integration – Zintegrowany rozwój </a:t>
            </a:r>
            <a:br>
              <a:rPr lang="pl-PL" sz="3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3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Pomorskiego Uniwersytetu Medycznego </a:t>
            </a:r>
            <a:br>
              <a:rPr lang="pl-PL" sz="3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3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w Szczecinie”  </a:t>
            </a:r>
            <a:endParaRPr lang="pl-PL" sz="32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Umowa </a:t>
            </a:r>
            <a: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nr POWR.03.05.00-00-Z047/18 </a:t>
            </a:r>
            <a:b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endParaRPr lang="pl-PL" sz="28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9" name="pole tekstowe 8"/>
          <p:cNvSpPr txBox="1"/>
          <p:nvPr/>
        </p:nvSpPr>
        <p:spPr>
          <a:xfrm>
            <a:off x="539552" y="548680"/>
            <a:ext cx="6768752" cy="5760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dirty="0"/>
          </a:p>
        </p:txBody>
      </p:sp>
      <p:pic>
        <p:nvPicPr>
          <p:cNvPr id="13" name="Obraz 12" descr="C:\Users\konieczna\Downloads\FE_POWER_barwy_RP_EFS_2017\FE POWER_barwy RP_EFS\POLSKI\poziom\FE_POWER_poziom_pl-1_rgb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389" y="539791"/>
            <a:ext cx="7793924" cy="1064268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Symbol zastępczy zawartości 5" descr="C:\Users\akaszubowska\AppData\Local\Microsoft\Windows\Temporary Internet Files\Content.Word\PUM_slajd_22-1.jpg"/>
          <p:cNvPicPr>
            <a:picLocks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600" y="4076700"/>
            <a:ext cx="5351488" cy="27371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2618</TotalTime>
  <Words>6</Words>
  <Application>Microsoft Office PowerPoint</Application>
  <PresentationFormat>Pokaz na ekranie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Motyw pakietu Office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I spotkanie Partnerów projektu  „Innowacyjna strategia diagnostyki, profilaktyki i adiuwantowej terapii   wybranych schorzeń neurodegeneracyjnych w populacji polskiej” – akronim NeuStemGen ,  współfinansowanego ze środków Narodowego Centrum Badań i Rozwoju , Umowa Nr STRATEGMED1/234261/2/NCBR/2014  Szczecin , 17.06.2015 r.</dc:title>
  <dc:creator>Alicja Kaszubowska</dc:creator>
  <cp:lastModifiedBy>Ewa Piekarczyk</cp:lastModifiedBy>
  <cp:revision>241</cp:revision>
  <cp:lastPrinted>2019-06-11T08:02:57Z</cp:lastPrinted>
  <dcterms:created xsi:type="dcterms:W3CDTF">2015-06-16T10:34:35Z</dcterms:created>
  <dcterms:modified xsi:type="dcterms:W3CDTF">2019-08-05T12:13:43Z</dcterms:modified>
</cp:coreProperties>
</file>