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65" r:id="rId3"/>
    <p:sldId id="258" r:id="rId4"/>
    <p:sldId id="264" r:id="rId5"/>
    <p:sldId id="274" r:id="rId6"/>
    <p:sldId id="263" r:id="rId7"/>
    <p:sldId id="270" r:id="rId8"/>
    <p:sldId id="267" r:id="rId9"/>
    <p:sldId id="272" r:id="rId10"/>
    <p:sldId id="266" r:id="rId11"/>
    <p:sldId id="269" r:id="rId12"/>
    <p:sldId id="273" r:id="rId13"/>
    <p:sldId id="260" r:id="rId14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howGuides="1">
      <p:cViewPr varScale="1">
        <p:scale>
          <a:sx n="59" d="100"/>
          <a:sy n="59" d="100"/>
        </p:scale>
        <p:origin x="1232" y="6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CB-4AA7-A1A3-3FC27317C2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Seria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CB-4AA7-A1A3-3FC27317C299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Seria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CB-4AA7-A1A3-3FC27317C2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8853615"/>
        <c:axId val="1618869839"/>
      </c:barChart>
      <c:catAx>
        <c:axId val="1618853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18869839"/>
        <c:crosses val="autoZero"/>
        <c:auto val="1"/>
        <c:lblAlgn val="ctr"/>
        <c:lblOffset val="100"/>
        <c:noMultiLvlLbl val="0"/>
      </c:catAx>
      <c:valAx>
        <c:axId val="161886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18853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CB-4AA7-A1A3-3FC27317C2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Seria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CB-4AA7-A1A3-3FC27317C299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Seria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CB-4AA7-A1A3-3FC27317C2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618853615"/>
        <c:axId val="1618869839"/>
      </c:barChart>
      <c:catAx>
        <c:axId val="1618853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18869839"/>
        <c:crosses val="autoZero"/>
        <c:auto val="1"/>
        <c:lblAlgn val="ctr"/>
        <c:lblOffset val="100"/>
        <c:noMultiLvlLbl val="0"/>
      </c:catAx>
      <c:valAx>
        <c:axId val="161886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18853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4A8-48DD-85E0-0B6E78ADDD8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4A8-48DD-85E0-0B6E78ADDD8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4A8-48DD-85E0-0B6E78ADDD85}"/>
              </c:ext>
            </c:extLst>
          </c:dPt>
          <c:cat>
            <c:strRef>
              <c:f>Arkusz1!$A$2:$A$4</c:f>
              <c:strCache>
                <c:ptCount val="3"/>
                <c:pt idx="0">
                  <c:v>1. kwartał</c:v>
                </c:pt>
                <c:pt idx="1">
                  <c:v>2. kwartał</c:v>
                </c:pt>
                <c:pt idx="2">
                  <c:v>3. kwartał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8-4305-8C6B-999075943E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80-43F8-BF45-C46BDC7FD1AB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Seria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480-43F8-BF45-C46BDC7FD1AB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Seria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480-43F8-BF45-C46BDC7FD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83761887"/>
        <c:axId val="1783762303"/>
      </c:lineChart>
      <c:catAx>
        <c:axId val="1783761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783762303"/>
        <c:crosses val="autoZero"/>
        <c:auto val="1"/>
        <c:lblAlgn val="ctr"/>
        <c:lblOffset val="100"/>
        <c:noMultiLvlLbl val="0"/>
      </c:catAx>
      <c:valAx>
        <c:axId val="1783762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783761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A2-4F74-89D1-A36E36203F8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Seria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A2-4F74-89D1-A36E36203F8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Seria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0A2-4F74-89D1-A36E36203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02970127"/>
        <c:axId val="1702966799"/>
      </c:lineChart>
      <c:catAx>
        <c:axId val="1702970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702966799"/>
        <c:crosses val="autoZero"/>
        <c:auto val="1"/>
        <c:lblAlgn val="ctr"/>
        <c:lblOffset val="100"/>
        <c:noMultiLvlLbl val="0"/>
      </c:catAx>
      <c:valAx>
        <c:axId val="17029667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7029701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2022-11-29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2022-11-29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2022-11-29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2022-11-29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85F5-A64F-428D-9CAC-5D502640F501}" type="datetime1">
              <a:rPr lang="pl-PL" smtClean="0"/>
              <a:t>2022-11-29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39CE09-F06B-4647-9912-01DC809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74AC62-8E1C-4C6E-B44D-4B59AE83A2E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  <p:pic>
        <p:nvPicPr>
          <p:cNvPr id="9" name="Symbol zastępczy obrazu 8" descr="zdjęcie budynku z lotu ptaka">
            <a:extLst>
              <a:ext uri="{FF2B5EF4-FFF2-40B4-BE49-F238E27FC236}">
                <a16:creationId xmlns:a16="http://schemas.microsoft.com/office/drawing/2014/main" id="{3FEFBB46-58D2-44F7-B74F-4F8F851B48D9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0" r="6170"/>
          <a:stretch>
            <a:fillRect/>
          </a:stretch>
        </p:blipFill>
        <p:spPr/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A23CD72-CE85-40C5-BC6D-D9D4A0A40B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4201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39CE09-F06B-4647-9912-01DC809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56CC1008-A710-4866-A4C8-A9856BF14E4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73465410"/>
              </p:ext>
            </p:extLst>
          </p:nvPr>
        </p:nvGraphicFramePr>
        <p:xfrm>
          <a:off x="5345113" y="1979613"/>
          <a:ext cx="4321175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03B4DDE-21D0-4DC2-A18B-5C06BDD8A7D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9C43780C-E289-4E63-8F5A-180FE0BF42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2519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10FF4080-9BE8-4EFE-91EF-A2E600555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5FFA671D-1FFD-4A21-ABE1-8D1F7E6F32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5DC6DF74-72B6-4E85-A622-993F8D70E2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14F90E7-CD43-4927-B7FC-DBE1CFC994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2022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ymbol zastępczy obrazu 2" descr="pies przewodnik">
            <a:extLst>
              <a:ext uri="{FF2B5EF4-FFF2-40B4-BE49-F238E27FC236}">
                <a16:creationId xmlns:a16="http://schemas.microsoft.com/office/drawing/2014/main" id="{2A639C30-AC74-496B-97CA-1464CAE6D12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6" r="2016"/>
          <a:stretch>
            <a:fillRect/>
          </a:stretch>
        </p:blipFill>
        <p:spPr>
          <a:xfrm>
            <a:off x="1025426" y="-1291"/>
            <a:ext cx="8640763" cy="5221288"/>
          </a:xfrm>
        </p:spPr>
      </p:pic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2022-11-29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ymbol zastępczy obrazu 2" descr="Mężczyzna pracuje na komputerze">
            <a:extLst>
              <a:ext uri="{FF2B5EF4-FFF2-40B4-BE49-F238E27FC236}">
                <a16:creationId xmlns:a16="http://schemas.microsoft.com/office/drawing/2014/main" id="{E13C071F-1533-4D50-953E-8CC25EABE35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9" b="3819"/>
          <a:stretch>
            <a:fillRect/>
          </a:stretch>
        </p:blipFill>
        <p:spPr/>
      </p:pic>
      <p:sp>
        <p:nvSpPr>
          <p:cNvPr id="11" name="Tytuł 10">
            <a:extLst>
              <a:ext uri="{FF2B5EF4-FFF2-40B4-BE49-F238E27FC236}">
                <a16:creationId xmlns:a16="http://schemas.microsoft.com/office/drawing/2014/main" id="{56D39C55-7AA3-7040-B077-14B2D470B7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6684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obrazu 4" descr="zdjęcie z lotu ptaka łódek, w tym jedna z panelami słonecznymi">
            <a:extLst>
              <a:ext uri="{FF2B5EF4-FFF2-40B4-BE49-F238E27FC236}">
                <a16:creationId xmlns:a16="http://schemas.microsoft.com/office/drawing/2014/main" id="{EB54BD17-3D15-4103-B87B-61441F82B026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8" r="3848"/>
          <a:stretch>
            <a:fillRect/>
          </a:stretch>
        </p:blipFill>
        <p:spPr/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EB1E85C-EC86-4892-84BB-2AFF0F4503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BD747AC-0448-4B37-B836-B1138D3D2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31C7-8D2F-4625-A3AE-BE37989186E4}" type="datetime1">
              <a:rPr lang="pl-PL" smtClean="0"/>
              <a:t>2022-11-29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4606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2022-11-29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7" name="Symbol zastępczy zawartości 6" descr="tu umieść opis wykresu">
            <a:extLst>
              <a:ext uri="{FF2B5EF4-FFF2-40B4-BE49-F238E27FC236}">
                <a16:creationId xmlns:a16="http://schemas.microsoft.com/office/drawing/2014/main" id="{6D4FCD90-146F-4460-B172-B87B035C51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019154"/>
              </p:ext>
            </p:extLst>
          </p:nvPr>
        </p:nvGraphicFramePr>
        <p:xfrm>
          <a:off x="1025525" y="1979613"/>
          <a:ext cx="8640763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D175E7F4-BA74-44F8-A965-E39C6D64EB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1330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6D4FCD90-146F-4460-B172-B87B035C51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623168"/>
              </p:ext>
            </p:extLst>
          </p:nvPr>
        </p:nvGraphicFramePr>
        <p:xfrm>
          <a:off x="1025525" y="1979613"/>
          <a:ext cx="6408613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rostokąt 5">
            <a:extLst>
              <a:ext uri="{FF2B5EF4-FFF2-40B4-BE49-F238E27FC236}">
                <a16:creationId xmlns:a16="http://schemas.microsoft.com/office/drawing/2014/main" id="{253F4D56-4DEE-4EF6-BEF7-588EF5F592FB}"/>
              </a:ext>
            </a:extLst>
          </p:cNvPr>
          <p:cNvSpPr/>
          <p:nvPr/>
        </p:nvSpPr>
        <p:spPr>
          <a:xfrm>
            <a:off x="7110238" y="870546"/>
            <a:ext cx="3240087" cy="39608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379C82B6-E6EA-48A3-8AEC-70BE75E46A53}"/>
              </a:ext>
            </a:extLst>
          </p:cNvPr>
          <p:cNvSpPr txBox="1">
            <a:spLocks/>
          </p:cNvSpPr>
          <p:nvPr/>
        </p:nvSpPr>
        <p:spPr>
          <a:xfrm>
            <a:off x="7469013" y="1230632"/>
            <a:ext cx="2520568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dirty="0"/>
              <a:t>Tytuł wykresu lub tabeli</a:t>
            </a:r>
          </a:p>
        </p:txBody>
      </p:sp>
      <p:sp>
        <p:nvSpPr>
          <p:cNvPr id="9" name="Symbol zastępczy zawartości 3">
            <a:extLst>
              <a:ext uri="{FF2B5EF4-FFF2-40B4-BE49-F238E27FC236}">
                <a16:creationId xmlns:a16="http://schemas.microsoft.com/office/drawing/2014/main" id="{F651DB8A-DFAC-4CA5-B8C7-3CDBFD5479B1}"/>
              </a:ext>
            </a:extLst>
          </p:cNvPr>
          <p:cNvSpPr txBox="1">
            <a:spLocks/>
          </p:cNvSpPr>
          <p:nvPr/>
        </p:nvSpPr>
        <p:spPr>
          <a:xfrm>
            <a:off x="7469013" y="2310409"/>
            <a:ext cx="2520568" cy="2520950"/>
          </a:xfrm>
          <a:prstGeom prst="rect">
            <a:avLst/>
          </a:prstGeom>
        </p:spPr>
        <p:txBody>
          <a:bodyPr/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pl-PL" dirty="0"/>
              <a:t>Tekst wyjaśniający. </a:t>
            </a:r>
            <a:r>
              <a:rPr lang="pl-PL" dirty="0" err="1"/>
              <a:t>Ommolorrovit</a:t>
            </a:r>
            <a:r>
              <a:rPr lang="pl-PL" dirty="0"/>
              <a:t> </a:t>
            </a:r>
            <a:r>
              <a:rPr lang="pl-PL" dirty="0" err="1"/>
              <a:t>ipsa</a:t>
            </a:r>
            <a:r>
              <a:rPr lang="pl-PL" dirty="0"/>
              <a:t> </a:t>
            </a:r>
            <a:r>
              <a:rPr lang="pl-PL" dirty="0" err="1"/>
              <a:t>duntis</a:t>
            </a:r>
            <a:r>
              <a:rPr lang="pl-PL" dirty="0"/>
              <a:t> aut </a:t>
            </a:r>
            <a:r>
              <a:rPr lang="pl-PL" dirty="0" err="1"/>
              <a:t>endemqu</a:t>
            </a:r>
            <a:r>
              <a:rPr lang="pl-PL" dirty="0"/>
              <a:t> </a:t>
            </a:r>
            <a:r>
              <a:rPr lang="pl-PL" dirty="0" err="1"/>
              <a:t>assedi</a:t>
            </a:r>
            <a:r>
              <a:rPr lang="pl-PL" dirty="0"/>
              <a:t> </a:t>
            </a:r>
            <a:r>
              <a:rPr lang="pl-PL" dirty="0" err="1"/>
              <a:t>officim</a:t>
            </a:r>
            <a:r>
              <a:rPr lang="pl-PL" dirty="0"/>
              <a:t> </a:t>
            </a:r>
            <a:r>
              <a:rPr lang="pl-PL" dirty="0" err="1"/>
              <a:t>quia</a:t>
            </a:r>
            <a:r>
              <a:rPr lang="pl-PL" dirty="0"/>
              <a:t> net </a:t>
            </a:r>
            <a:r>
              <a:rPr lang="pl-PL" dirty="0" err="1"/>
              <a:t>harumqui</a:t>
            </a:r>
            <a:r>
              <a:rPr lang="pl-PL" dirty="0"/>
              <a:t> </a:t>
            </a:r>
            <a:r>
              <a:rPr lang="pl-PL" dirty="0" err="1"/>
              <a:t>volupta</a:t>
            </a:r>
            <a:r>
              <a:rPr lang="pl-PL" dirty="0"/>
              <a:t> </a:t>
            </a:r>
            <a:r>
              <a:rPr lang="pl-PL" dirty="0" err="1"/>
              <a:t>tectibusdae</a:t>
            </a:r>
            <a:r>
              <a:rPr lang="pl-PL" dirty="0"/>
              <a:t> </a:t>
            </a:r>
            <a:r>
              <a:rPr lang="pl-PL" dirty="0" err="1"/>
              <a:t>volupta</a:t>
            </a:r>
            <a:r>
              <a:rPr lang="pl-PL" dirty="0"/>
              <a:t> </a:t>
            </a:r>
            <a:r>
              <a:rPr lang="pl-PL" dirty="0" err="1"/>
              <a:t>tendaecum</a:t>
            </a:r>
            <a:endParaRPr lang="pl-PL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51017A4B-4247-4242-8F9B-9CFBAADFDA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19927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BFCF24-16C9-4A52-9F7B-938373FDF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9" name="Symbol zastępczy zawartości 8">
            <a:extLst>
              <a:ext uri="{FF2B5EF4-FFF2-40B4-BE49-F238E27FC236}">
                <a16:creationId xmlns:a16="http://schemas.microsoft.com/office/drawing/2014/main" id="{DF148867-10C3-41EE-9E62-2A685DC68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4935238"/>
              </p:ext>
            </p:extLst>
          </p:nvPr>
        </p:nvGraphicFramePr>
        <p:xfrm>
          <a:off x="1025525" y="1979613"/>
          <a:ext cx="770475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Prostokąt 9">
            <a:extLst>
              <a:ext uri="{FF2B5EF4-FFF2-40B4-BE49-F238E27FC236}">
                <a16:creationId xmlns:a16="http://schemas.microsoft.com/office/drawing/2014/main" id="{40D7F76B-2EC9-4AA5-B624-593131FA0D1F}"/>
              </a:ext>
            </a:extLst>
          </p:cNvPr>
          <p:cNvSpPr/>
          <p:nvPr/>
        </p:nvSpPr>
        <p:spPr>
          <a:xfrm>
            <a:off x="7110238" y="870546"/>
            <a:ext cx="3240087" cy="39608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Tytuł 1">
            <a:extLst>
              <a:ext uri="{FF2B5EF4-FFF2-40B4-BE49-F238E27FC236}">
                <a16:creationId xmlns:a16="http://schemas.microsoft.com/office/drawing/2014/main" id="{0F23ABEB-3B4E-4A5F-A532-CD2AA496B2B8}"/>
              </a:ext>
            </a:extLst>
          </p:cNvPr>
          <p:cNvSpPr txBox="1">
            <a:spLocks/>
          </p:cNvSpPr>
          <p:nvPr/>
        </p:nvSpPr>
        <p:spPr>
          <a:xfrm>
            <a:off x="7469013" y="1230632"/>
            <a:ext cx="2520568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dirty="0"/>
              <a:t>Tytuł wykresu lub tabeli</a:t>
            </a:r>
          </a:p>
        </p:txBody>
      </p:sp>
      <p:sp>
        <p:nvSpPr>
          <p:cNvPr id="12" name="Symbol zastępczy zawartości 3">
            <a:extLst>
              <a:ext uri="{FF2B5EF4-FFF2-40B4-BE49-F238E27FC236}">
                <a16:creationId xmlns:a16="http://schemas.microsoft.com/office/drawing/2014/main" id="{4F4C7C9A-AEE3-4B7B-A111-875DF1F72CF5}"/>
              </a:ext>
            </a:extLst>
          </p:cNvPr>
          <p:cNvSpPr txBox="1">
            <a:spLocks/>
          </p:cNvSpPr>
          <p:nvPr/>
        </p:nvSpPr>
        <p:spPr>
          <a:xfrm>
            <a:off x="7469013" y="2310409"/>
            <a:ext cx="2520568" cy="2520950"/>
          </a:xfrm>
          <a:prstGeom prst="rect">
            <a:avLst/>
          </a:prstGeom>
        </p:spPr>
        <p:txBody>
          <a:bodyPr/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pl-PL" dirty="0"/>
              <a:t>Tekst wyjaśniający. </a:t>
            </a:r>
            <a:r>
              <a:rPr lang="pl-PL" dirty="0" err="1"/>
              <a:t>Ommolorrovit</a:t>
            </a:r>
            <a:r>
              <a:rPr lang="pl-PL" dirty="0"/>
              <a:t> </a:t>
            </a:r>
            <a:r>
              <a:rPr lang="pl-PL" dirty="0" err="1"/>
              <a:t>ipsa</a:t>
            </a:r>
            <a:r>
              <a:rPr lang="pl-PL" dirty="0"/>
              <a:t> </a:t>
            </a:r>
            <a:r>
              <a:rPr lang="pl-PL" dirty="0" err="1"/>
              <a:t>duntis</a:t>
            </a:r>
            <a:r>
              <a:rPr lang="pl-PL" dirty="0"/>
              <a:t> aut </a:t>
            </a:r>
            <a:r>
              <a:rPr lang="pl-PL" dirty="0" err="1"/>
              <a:t>endemqu</a:t>
            </a:r>
            <a:r>
              <a:rPr lang="pl-PL" dirty="0"/>
              <a:t> </a:t>
            </a:r>
            <a:r>
              <a:rPr lang="pl-PL" dirty="0" err="1"/>
              <a:t>assedi</a:t>
            </a:r>
            <a:r>
              <a:rPr lang="pl-PL" dirty="0"/>
              <a:t> </a:t>
            </a:r>
            <a:r>
              <a:rPr lang="pl-PL" dirty="0" err="1"/>
              <a:t>officim</a:t>
            </a:r>
            <a:r>
              <a:rPr lang="pl-PL" dirty="0"/>
              <a:t> </a:t>
            </a:r>
            <a:r>
              <a:rPr lang="pl-PL" dirty="0" err="1"/>
              <a:t>quia</a:t>
            </a:r>
            <a:r>
              <a:rPr lang="pl-PL" dirty="0"/>
              <a:t> net </a:t>
            </a:r>
            <a:r>
              <a:rPr lang="pl-PL" dirty="0" err="1"/>
              <a:t>harumqui</a:t>
            </a:r>
            <a:r>
              <a:rPr lang="pl-PL" dirty="0"/>
              <a:t> </a:t>
            </a:r>
            <a:r>
              <a:rPr lang="pl-PL" dirty="0" err="1"/>
              <a:t>volupta</a:t>
            </a:r>
            <a:r>
              <a:rPr lang="pl-PL" dirty="0"/>
              <a:t> </a:t>
            </a:r>
            <a:r>
              <a:rPr lang="pl-PL" dirty="0" err="1"/>
              <a:t>tectibusdae</a:t>
            </a:r>
            <a:r>
              <a:rPr lang="pl-PL" dirty="0"/>
              <a:t> </a:t>
            </a:r>
            <a:r>
              <a:rPr lang="pl-PL" dirty="0" err="1"/>
              <a:t>volupta</a:t>
            </a:r>
            <a:r>
              <a:rPr lang="pl-PL" dirty="0"/>
              <a:t> </a:t>
            </a:r>
            <a:r>
              <a:rPr lang="pl-PL" dirty="0" err="1"/>
              <a:t>tendaecum</a:t>
            </a:r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BDB141D-9225-4D25-8518-6C38EBF4A0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9385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>
            <a:extLst>
              <a:ext uri="{FF2B5EF4-FFF2-40B4-BE49-F238E27FC236}">
                <a16:creationId xmlns:a16="http://schemas.microsoft.com/office/drawing/2014/main" id="{1DE932D7-0F50-4DF4-848B-CDE39C4C1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11" name="Tabela 11">
            <a:extLst>
              <a:ext uri="{FF2B5EF4-FFF2-40B4-BE49-F238E27FC236}">
                <a16:creationId xmlns:a16="http://schemas.microsoft.com/office/drawing/2014/main" id="{464559C1-9C48-409B-85B8-AC109E7825A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64697996"/>
              </p:ext>
            </p:extLst>
          </p:nvPr>
        </p:nvGraphicFramePr>
        <p:xfrm>
          <a:off x="1025525" y="1979613"/>
          <a:ext cx="4140200" cy="47259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28040">
                  <a:extLst>
                    <a:ext uri="{9D8B030D-6E8A-4147-A177-3AD203B41FA5}">
                      <a16:colId xmlns:a16="http://schemas.microsoft.com/office/drawing/2014/main" val="3744712286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194016856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606773214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1475449030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481746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682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115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350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247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9794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428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348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729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806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755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39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142283"/>
                  </a:ext>
                </a:extLst>
              </a:tr>
            </a:tbl>
          </a:graphicData>
        </a:graphic>
      </p:graphicFrame>
      <p:graphicFrame>
        <p:nvGraphicFramePr>
          <p:cNvPr id="14" name="Symbol zastępczy zawartości 13">
            <a:extLst>
              <a:ext uri="{FF2B5EF4-FFF2-40B4-BE49-F238E27FC236}">
                <a16:creationId xmlns:a16="http://schemas.microsoft.com/office/drawing/2014/main" id="{83368110-0126-4AB6-AEE2-716C7A095A4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66321691"/>
              </p:ext>
            </p:extLst>
          </p:nvPr>
        </p:nvGraphicFramePr>
        <p:xfrm>
          <a:off x="5526088" y="1979613"/>
          <a:ext cx="4140200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9CA152FA-CEE2-4565-9CFF-0D534E8CEE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89228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135</TotalTime>
  <Words>63</Words>
  <Application>Microsoft Office PowerPoint</Application>
  <PresentationFormat>Niestandardowy</PresentationFormat>
  <Paragraphs>20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Open Sans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Sowiński Piotr</cp:lastModifiedBy>
  <cp:revision>9</cp:revision>
  <dcterms:created xsi:type="dcterms:W3CDTF">2022-06-22T09:40:44Z</dcterms:created>
  <dcterms:modified xsi:type="dcterms:W3CDTF">2022-11-29T11:49:00Z</dcterms:modified>
</cp:coreProperties>
</file>